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60" r:id="rId2"/>
    <p:sldId id="347" r:id="rId3"/>
  </p:sldIdLst>
  <p:sldSz cx="12192000" cy="6858000"/>
  <p:notesSz cx="6792913" cy="992505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90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1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32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100" y="0"/>
            <a:ext cx="29432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BD854D-4B52-4723-8167-502E61E2C988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4713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4013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32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100" y="9428163"/>
            <a:ext cx="29432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E08872-F77C-4ABE-A3ED-362FFDFEA6B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9554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39648-249B-44AA-9569-5A090DD3D982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ADA5-8623-4462-983C-0D36AAE1A5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0561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39648-249B-44AA-9569-5A090DD3D982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ADA5-8623-4462-983C-0D36AAE1A5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6256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39648-249B-44AA-9569-5A090DD3D982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ADA5-8623-4462-983C-0D36AAE1A5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698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39648-249B-44AA-9569-5A090DD3D982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ADA5-8623-4462-983C-0D36AAE1A5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5557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39648-249B-44AA-9569-5A090DD3D982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ADA5-8623-4462-983C-0D36AAE1A5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1652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39648-249B-44AA-9569-5A090DD3D982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ADA5-8623-4462-983C-0D36AAE1A5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7972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39648-249B-44AA-9569-5A090DD3D982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ADA5-8623-4462-983C-0D36AAE1A5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7062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39648-249B-44AA-9569-5A090DD3D982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ADA5-8623-4462-983C-0D36AAE1A5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8338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39648-249B-44AA-9569-5A090DD3D982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ADA5-8623-4462-983C-0D36AAE1A5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9084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39648-249B-44AA-9569-5A090DD3D982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ADA5-8623-4462-983C-0D36AAE1A5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551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39648-249B-44AA-9569-5A090DD3D982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6ADA5-8623-4462-983C-0D36AAE1A5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3918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439648-249B-44AA-9569-5A090DD3D982}" type="datetimeFigureOut">
              <a:rPr lang="de-DE" smtClean="0"/>
              <a:t>23.06.2026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16ADA5-8623-4462-983C-0D36AAE1A5F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4499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4115" y="237779"/>
            <a:ext cx="3760177" cy="902442"/>
          </a:xfrm>
          <a:prstGeom prst="rect">
            <a:avLst/>
          </a:prstGeom>
        </p:spPr>
      </p:pic>
      <p:pic>
        <p:nvPicPr>
          <p:cNvPr id="11" name="Inhaltsplatzhalter 10">
            <a:extLst>
              <a:ext uri="{FF2B5EF4-FFF2-40B4-BE49-F238E27FC236}">
                <a16:creationId xmlns:a16="http://schemas.microsoft.com/office/drawing/2014/main" id="{DADEBCFE-C381-46C7-8E54-82924BD2CD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7210" y="394721"/>
            <a:ext cx="7923783" cy="6068558"/>
          </a:xfrm>
          <a:ln w="28575">
            <a:solidFill>
              <a:schemeClr val="accent1"/>
            </a:solidFill>
          </a:ln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6CEEAAEF-C295-4E8D-BC23-3696EFC2EC9B}"/>
              </a:ext>
            </a:extLst>
          </p:cNvPr>
          <p:cNvSpPr txBox="1"/>
          <p:nvPr/>
        </p:nvSpPr>
        <p:spPr>
          <a:xfrm>
            <a:off x="8234115" y="1416424"/>
            <a:ext cx="35634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/>
              <a:t>Kindertageseinrichtungen Nordheim: Säule 3 und 1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/>
              <a:t>Schulen: Säule 2 und 4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/>
              <a:t>keine Juniorklasse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/>
              <a:t>Säule 5 in Heilbronn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/>
              <a:t>VKL weiterhin</a:t>
            </a:r>
          </a:p>
        </p:txBody>
      </p:sp>
    </p:spTree>
    <p:extLst>
      <p:ext uri="{BB962C8B-B14F-4D97-AF65-F5344CB8AC3E}">
        <p14:creationId xmlns:p14="http://schemas.microsoft.com/office/powerpoint/2010/main" val="1932675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92737" y="1681536"/>
            <a:ext cx="10845773" cy="436442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sz="3200" b="1" dirty="0">
                <a:solidFill>
                  <a:srgbClr val="FF0000"/>
                </a:solidFill>
              </a:rPr>
              <a:t>43 Anmeldungen für Klasse 5! 25 G-Niveau, 13 M-Niveau, 5 E-Niveau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3200" dirty="0"/>
              <a:t>47 Lehrkräfte – Versorgung 99%, 110% wären notwendig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3200" dirty="0"/>
              <a:t> SEK 1: 2 neue Lehrkräfte, eine Lehrkraft verlässt uns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3200" dirty="0"/>
              <a:t>Grundschule: eine Referendarin bleibt, 1Lehrkraft kommt aus Elternzeit zurück, eine Lehrkraft im Sabbatjahr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3200" dirty="0"/>
              <a:t>räumliche Situation angespannt, Neubau notwendig – möglich?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1163" y="260401"/>
            <a:ext cx="3760177" cy="902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0440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</Words>
  <Application>Microsoft Office PowerPoint</Application>
  <PresentationFormat>Breitbild</PresentationFormat>
  <Paragraphs>10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Wingdings</vt:lpstr>
      <vt:lpstr>Office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Roos, Bernd</dc:creator>
  <cp:lastModifiedBy>Bühler, Florian</cp:lastModifiedBy>
  <cp:revision>280</cp:revision>
  <cp:lastPrinted>2024-05-14T09:42:48Z</cp:lastPrinted>
  <dcterms:created xsi:type="dcterms:W3CDTF">2020-09-11T06:09:59Z</dcterms:created>
  <dcterms:modified xsi:type="dcterms:W3CDTF">2026-06-23T10:34:26Z</dcterms:modified>
</cp:coreProperties>
</file>